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3" r:id="rId5"/>
    <p:sldId id="264" r:id="rId6"/>
    <p:sldId id="265" r:id="rId7"/>
    <p:sldId id="257" r:id="rId8"/>
    <p:sldId id="259" r:id="rId9"/>
    <p:sldId id="260" r:id="rId10"/>
    <p:sldId id="261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Klõpsake juhtslaidi alamtiitli laadi redigeerimiseks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010-885C-4FC8-ACE7-67C1CB9A7D4D}" type="datetimeFigureOut">
              <a:rPr lang="et-EE" smtClean="0"/>
              <a:pPr/>
              <a:t>10.01.2016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6E6F-E842-4BA8-A2AD-0FD0AD0DCDB7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010-885C-4FC8-ACE7-67C1CB9A7D4D}" type="datetimeFigureOut">
              <a:rPr lang="et-EE" smtClean="0"/>
              <a:pPr/>
              <a:t>10.01.2016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6E6F-E842-4BA8-A2AD-0FD0AD0DCDB7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010-885C-4FC8-ACE7-67C1CB9A7D4D}" type="datetimeFigureOut">
              <a:rPr lang="et-EE" smtClean="0"/>
              <a:pPr/>
              <a:t>10.01.2016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6E6F-E842-4BA8-A2AD-0FD0AD0DCDB7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010-885C-4FC8-ACE7-67C1CB9A7D4D}" type="datetimeFigureOut">
              <a:rPr lang="et-EE" smtClean="0"/>
              <a:pPr/>
              <a:t>10.01.2016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6E6F-E842-4BA8-A2AD-0FD0AD0DCDB7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010-885C-4FC8-ACE7-67C1CB9A7D4D}" type="datetimeFigureOut">
              <a:rPr lang="et-EE" smtClean="0"/>
              <a:pPr/>
              <a:t>10.01.2016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6E6F-E842-4BA8-A2AD-0FD0AD0DCDB7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010-885C-4FC8-ACE7-67C1CB9A7D4D}" type="datetimeFigureOut">
              <a:rPr lang="et-EE" smtClean="0"/>
              <a:pPr/>
              <a:t>10.01.2016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6E6F-E842-4BA8-A2AD-0FD0AD0DCDB7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010-885C-4FC8-ACE7-67C1CB9A7D4D}" type="datetimeFigureOut">
              <a:rPr lang="et-EE" smtClean="0"/>
              <a:pPr/>
              <a:t>10.01.2016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6E6F-E842-4BA8-A2AD-0FD0AD0DCDB7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ti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010-885C-4FC8-ACE7-67C1CB9A7D4D}" type="datetimeFigureOut">
              <a:rPr lang="et-EE" smtClean="0"/>
              <a:pPr/>
              <a:t>10.01.2016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6E6F-E842-4BA8-A2AD-0FD0AD0DCDB7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010-885C-4FC8-ACE7-67C1CB9A7D4D}" type="datetimeFigureOut">
              <a:rPr lang="et-EE" smtClean="0"/>
              <a:pPr/>
              <a:t>10.01.2016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6E6F-E842-4BA8-A2AD-0FD0AD0DCDB7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010-885C-4FC8-ACE7-67C1CB9A7D4D}" type="datetimeFigureOut">
              <a:rPr lang="et-EE" smtClean="0"/>
              <a:pPr/>
              <a:t>10.01.2016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6E6F-E842-4BA8-A2AD-0FD0AD0DCDB7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010-885C-4FC8-ACE7-67C1CB9A7D4D}" type="datetimeFigureOut">
              <a:rPr lang="et-EE" smtClean="0"/>
              <a:pPr/>
              <a:t>10.01.2016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16E6F-E842-4BA8-A2AD-0FD0AD0DCDB7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A7010-885C-4FC8-ACE7-67C1CB9A7D4D}" type="datetimeFigureOut">
              <a:rPr lang="et-EE" smtClean="0"/>
              <a:pPr/>
              <a:t>10.01.2016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16E6F-E842-4BA8-A2AD-0FD0AD0DCDB7}" type="slidenum">
              <a:rPr lang="et-EE" smtClean="0"/>
              <a:pPr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cmN0ybQa8w" TargetMode="External"/><Relationship Id="rId7" Type="http://schemas.openxmlformats.org/officeDocument/2006/relationships/image" Target="../media/image22.jpeg"/><Relationship Id="rId2" Type="http://schemas.openxmlformats.org/officeDocument/2006/relationships/hyperlink" Target="https://youtu.be/t36Vos4Wrp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JPKOXbK8LbY" TargetMode="External"/><Relationship Id="rId5" Type="http://schemas.openxmlformats.org/officeDocument/2006/relationships/hyperlink" Target="https://youtu.be/1IKqnO18ZVc" TargetMode="Externa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lt 6" descr="DSC_01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144000" cy="6079787"/>
          </a:xfrm>
          <a:prstGeom prst="rect">
            <a:avLst/>
          </a:prstGeom>
        </p:spPr>
      </p:pic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323528" y="1988840"/>
            <a:ext cx="7772400" cy="1470025"/>
          </a:xfrm>
        </p:spPr>
        <p:txBody>
          <a:bodyPr/>
          <a:lstStyle/>
          <a:p>
            <a:r>
              <a:rPr lang="et-EE" dirty="0" smtClean="0">
                <a:solidFill>
                  <a:schemeClr val="bg1"/>
                </a:solidFill>
                <a:latin typeface="Brush Script Std" pitchFamily="66" charset="0"/>
              </a:rPr>
              <a:t>Unipiha </a:t>
            </a:r>
            <a:r>
              <a:rPr lang="et-EE" dirty="0" err="1" smtClean="0">
                <a:solidFill>
                  <a:schemeClr val="bg1"/>
                </a:solidFill>
                <a:latin typeface="Brush Script Std" pitchFamily="66" charset="0"/>
              </a:rPr>
              <a:t>Primary</a:t>
            </a:r>
            <a:r>
              <a:rPr lang="et-EE" dirty="0" smtClean="0">
                <a:solidFill>
                  <a:schemeClr val="bg1"/>
                </a:solidFill>
                <a:latin typeface="Brush Script Std" pitchFamily="66" charset="0"/>
              </a:rPr>
              <a:t> </a:t>
            </a:r>
            <a:r>
              <a:rPr lang="et-EE" dirty="0" err="1" smtClean="0">
                <a:solidFill>
                  <a:schemeClr val="bg1"/>
                </a:solidFill>
                <a:latin typeface="Brush Script Std" pitchFamily="66" charset="0"/>
              </a:rPr>
              <a:t>School</a:t>
            </a:r>
            <a:r>
              <a:rPr lang="et-EE" dirty="0" smtClean="0">
                <a:solidFill>
                  <a:schemeClr val="bg1"/>
                </a:solidFill>
                <a:latin typeface="Brush Script Std" pitchFamily="66" charset="0"/>
              </a:rPr>
              <a:t/>
            </a:r>
            <a:br>
              <a:rPr lang="et-EE" dirty="0" smtClean="0">
                <a:solidFill>
                  <a:schemeClr val="bg1"/>
                </a:solidFill>
                <a:latin typeface="Brush Script Std" pitchFamily="66" charset="0"/>
              </a:rPr>
            </a:br>
            <a:r>
              <a:rPr lang="et-EE" dirty="0" smtClean="0">
                <a:solidFill>
                  <a:schemeClr val="bg1"/>
                </a:solidFill>
                <a:latin typeface="Brush Script Std" pitchFamily="66" charset="0"/>
              </a:rPr>
              <a:t>Estonia</a:t>
            </a:r>
            <a:endParaRPr lang="et-EE" dirty="0">
              <a:solidFill>
                <a:schemeClr val="bg1"/>
              </a:solidFill>
              <a:latin typeface="Brush Script Std" pitchFamily="66" charset="0"/>
            </a:endParaRP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-1404664" y="4653136"/>
            <a:ext cx="6400800" cy="1752600"/>
          </a:xfrm>
        </p:spPr>
        <p:txBody>
          <a:bodyPr>
            <a:noAutofit/>
          </a:bodyPr>
          <a:lstStyle/>
          <a:p>
            <a:r>
              <a:rPr lang="et-EE" sz="4400" dirty="0" err="1" smtClean="0">
                <a:solidFill>
                  <a:srgbClr val="00B050"/>
                </a:solidFill>
                <a:latin typeface="Brush Script Std" pitchFamily="66" charset="0"/>
              </a:rPr>
              <a:t>Erasmus</a:t>
            </a:r>
            <a:endParaRPr lang="et-EE" sz="4400" dirty="0" smtClean="0">
              <a:solidFill>
                <a:srgbClr val="00B050"/>
              </a:solidFill>
              <a:latin typeface="Brush Script Std" pitchFamily="66" charset="0"/>
            </a:endParaRPr>
          </a:p>
          <a:p>
            <a:r>
              <a:rPr lang="et-EE" sz="4400" dirty="0" err="1" smtClean="0">
                <a:solidFill>
                  <a:srgbClr val="00B050"/>
                </a:solidFill>
                <a:latin typeface="Brush Script Std" pitchFamily="66" charset="0"/>
              </a:rPr>
              <a:t>art@creativity</a:t>
            </a:r>
            <a:endParaRPr lang="et-EE" sz="4400" dirty="0" smtClean="0">
              <a:solidFill>
                <a:srgbClr val="00B050"/>
              </a:solidFill>
              <a:latin typeface="Brush Script Std" pitchFamily="66" charset="0"/>
            </a:endParaRPr>
          </a:p>
          <a:p>
            <a:r>
              <a:rPr lang="et-EE" sz="4400" dirty="0" smtClean="0">
                <a:solidFill>
                  <a:srgbClr val="00B050"/>
                </a:solidFill>
                <a:latin typeface="Brush Script Std" pitchFamily="66" charset="0"/>
              </a:rPr>
              <a:t>2015</a:t>
            </a:r>
            <a:endParaRPr lang="et-EE" sz="4400" dirty="0">
              <a:solidFill>
                <a:srgbClr val="00B050"/>
              </a:solidFill>
              <a:latin typeface="Brush Script Std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_DSC55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764704"/>
            <a:ext cx="4119828" cy="27363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55776" y="332656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 err="1" smtClean="0">
                <a:latin typeface="Brush Script Std" pitchFamily="66" charset="0"/>
              </a:rPr>
              <a:t>We</a:t>
            </a:r>
            <a:r>
              <a:rPr lang="et-EE" sz="2400" dirty="0" smtClean="0">
                <a:latin typeface="Brush Script Std" pitchFamily="66" charset="0"/>
              </a:rPr>
              <a:t> </a:t>
            </a:r>
            <a:r>
              <a:rPr lang="et-EE" sz="2400" dirty="0" err="1" smtClean="0">
                <a:latin typeface="Brush Script Std" pitchFamily="66" charset="0"/>
              </a:rPr>
              <a:t>have</a:t>
            </a:r>
            <a:r>
              <a:rPr lang="et-EE" sz="2400" dirty="0" smtClean="0">
                <a:latin typeface="Brush Script Std" pitchFamily="66" charset="0"/>
              </a:rPr>
              <a:t> a lake just </a:t>
            </a:r>
            <a:r>
              <a:rPr lang="et-EE" sz="2400" dirty="0" err="1" smtClean="0">
                <a:latin typeface="Brush Script Std" pitchFamily="66" charset="0"/>
              </a:rPr>
              <a:t>by</a:t>
            </a:r>
            <a:r>
              <a:rPr lang="et-EE" sz="2400" dirty="0" smtClean="0">
                <a:latin typeface="Brush Script Std" pitchFamily="66" charset="0"/>
              </a:rPr>
              <a:t> </a:t>
            </a:r>
            <a:r>
              <a:rPr lang="et-EE" sz="2400" dirty="0" err="1" smtClean="0">
                <a:latin typeface="Brush Script Std" pitchFamily="66" charset="0"/>
              </a:rPr>
              <a:t>the</a:t>
            </a:r>
            <a:r>
              <a:rPr lang="et-EE" sz="2400" dirty="0" smtClean="0">
                <a:latin typeface="Brush Script Std" pitchFamily="66" charset="0"/>
              </a:rPr>
              <a:t> </a:t>
            </a:r>
            <a:r>
              <a:rPr lang="et-EE" sz="2400" dirty="0" err="1" smtClean="0">
                <a:latin typeface="Brush Script Std" pitchFamily="66" charset="0"/>
              </a:rPr>
              <a:t>school</a:t>
            </a:r>
            <a:r>
              <a:rPr lang="et-EE" sz="2400" dirty="0" smtClean="0">
                <a:latin typeface="Brush Script Std" pitchFamily="66" charset="0"/>
              </a:rPr>
              <a:t> </a:t>
            </a:r>
            <a:endParaRPr lang="et-EE" sz="2400" dirty="0">
              <a:latin typeface="Brush Script Std" pitchFamily="66" charset="0"/>
            </a:endParaRPr>
          </a:p>
        </p:txBody>
      </p:sp>
      <p:pic>
        <p:nvPicPr>
          <p:cNvPr id="4" name="Pilt 3" descr="_IGP09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764704"/>
            <a:ext cx="4131282" cy="2736304"/>
          </a:xfrm>
          <a:prstGeom prst="rect">
            <a:avLst/>
          </a:prstGeom>
        </p:spPr>
      </p:pic>
      <p:pic>
        <p:nvPicPr>
          <p:cNvPr id="5" name="Pilt 4" descr="DSCI04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573016"/>
            <a:ext cx="4176464" cy="3132348"/>
          </a:xfrm>
          <a:prstGeom prst="rect">
            <a:avLst/>
          </a:prstGeom>
        </p:spPr>
      </p:pic>
      <p:pic>
        <p:nvPicPr>
          <p:cNvPr id="6" name="Pilt 5" descr="DSCI04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573016"/>
            <a:ext cx="3960440" cy="297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DSC_4561_2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692696"/>
            <a:ext cx="4499992" cy="2999995"/>
          </a:xfrm>
          <a:prstGeom prst="rect">
            <a:avLst/>
          </a:prstGeom>
        </p:spPr>
      </p:pic>
      <p:pic>
        <p:nvPicPr>
          <p:cNvPr id="4" name="Pilt 3" descr="DSC_4568_29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490" y="692696"/>
            <a:ext cx="4572510" cy="3048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980728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</a:t>
            </a:r>
            <a:r>
              <a:rPr lang="et-EE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t-EE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play</a:t>
            </a:r>
            <a:r>
              <a:rPr lang="et-EE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t-EE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music</a:t>
            </a:r>
            <a:r>
              <a:rPr lang="et-EE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t-EE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sing</a:t>
            </a:r>
            <a:r>
              <a:rPr lang="et-EE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t-EE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lt 5" descr="_IGP09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3933056"/>
            <a:ext cx="4137128" cy="2740176"/>
          </a:xfrm>
          <a:prstGeom prst="rect">
            <a:avLst/>
          </a:prstGeom>
        </p:spPr>
      </p:pic>
      <p:pic>
        <p:nvPicPr>
          <p:cNvPr id="7" name="Pilt 6" descr="_IGP09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861048"/>
            <a:ext cx="4244038" cy="28109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6" y="5805264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</a:t>
            </a:r>
            <a:r>
              <a:rPr lang="et-EE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t-EE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ski</a:t>
            </a:r>
            <a:r>
              <a:rPr lang="et-EE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and </a:t>
            </a:r>
            <a:r>
              <a:rPr lang="et-EE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sledge</a:t>
            </a:r>
            <a:r>
              <a:rPr lang="et-EE" dirty="0" smtClean="0"/>
              <a:t>.</a:t>
            </a:r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_DSC37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980728"/>
            <a:ext cx="3024336" cy="1871836"/>
          </a:xfrm>
          <a:prstGeom prst="rect">
            <a:avLst/>
          </a:prstGeom>
        </p:spPr>
      </p:pic>
      <p:pic>
        <p:nvPicPr>
          <p:cNvPr id="3" name="Pilt 2" descr="DSCI00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573016"/>
            <a:ext cx="4139952" cy="3104964"/>
          </a:xfrm>
          <a:prstGeom prst="rect">
            <a:avLst/>
          </a:prstGeom>
        </p:spPr>
      </p:pic>
      <p:pic>
        <p:nvPicPr>
          <p:cNvPr id="4" name="Pilt 3" descr="IMG_08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9" y="3212976"/>
            <a:ext cx="3816424" cy="28623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3928" y="404664"/>
            <a:ext cx="4968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 err="1" smtClean="0">
                <a:latin typeface="Brush Script Std" pitchFamily="66" charset="0"/>
              </a:rPr>
              <a:t>We</a:t>
            </a:r>
            <a:r>
              <a:rPr lang="et-EE" sz="2400" dirty="0" smtClean="0">
                <a:latin typeface="Brush Script Std" pitchFamily="66" charset="0"/>
              </a:rPr>
              <a:t> </a:t>
            </a:r>
            <a:r>
              <a:rPr lang="et-EE" sz="2400" dirty="0" err="1" smtClean="0">
                <a:latin typeface="Brush Script Std" pitchFamily="66" charset="0"/>
              </a:rPr>
              <a:t>have</a:t>
            </a:r>
            <a:r>
              <a:rPr lang="et-EE" sz="2400" dirty="0" smtClean="0">
                <a:latin typeface="Brush Script Std" pitchFamily="66" charset="0"/>
              </a:rPr>
              <a:t> </a:t>
            </a:r>
            <a:r>
              <a:rPr lang="et-EE" sz="2400" dirty="0" err="1" smtClean="0">
                <a:latin typeface="Brush Script Std" pitchFamily="66" charset="0"/>
              </a:rPr>
              <a:t>had</a:t>
            </a:r>
            <a:r>
              <a:rPr lang="et-EE" sz="2400" dirty="0" smtClean="0">
                <a:latin typeface="Brush Script Std" pitchFamily="66" charset="0"/>
              </a:rPr>
              <a:t> </a:t>
            </a:r>
            <a:r>
              <a:rPr lang="et-EE" sz="2400" dirty="0" err="1" smtClean="0">
                <a:latin typeface="Brush Script Std" pitchFamily="66" charset="0"/>
              </a:rPr>
              <a:t>three</a:t>
            </a:r>
            <a:r>
              <a:rPr lang="et-EE" sz="2400" dirty="0" smtClean="0">
                <a:latin typeface="Brush Script Std" pitchFamily="66" charset="0"/>
              </a:rPr>
              <a:t> </a:t>
            </a:r>
            <a:r>
              <a:rPr lang="et-EE" sz="2400" dirty="0" err="1" smtClean="0">
                <a:latin typeface="Brush Script Std" pitchFamily="66" charset="0"/>
              </a:rPr>
              <a:t>long</a:t>
            </a:r>
            <a:r>
              <a:rPr lang="et-EE" sz="2400" dirty="0" smtClean="0">
                <a:latin typeface="Brush Script Std" pitchFamily="66" charset="0"/>
              </a:rPr>
              <a:t> </a:t>
            </a:r>
            <a:r>
              <a:rPr lang="et-EE" sz="2400" dirty="0" err="1" smtClean="0">
                <a:latin typeface="Brush Script Std" pitchFamily="66" charset="0"/>
              </a:rPr>
              <a:t>Comenius</a:t>
            </a:r>
            <a:r>
              <a:rPr lang="et-EE" sz="2400" dirty="0" smtClean="0">
                <a:latin typeface="Brush Script Std" pitchFamily="66" charset="0"/>
              </a:rPr>
              <a:t> </a:t>
            </a:r>
            <a:r>
              <a:rPr lang="et-EE" sz="2400" dirty="0" err="1" smtClean="0">
                <a:latin typeface="Brush Script Std" pitchFamily="66" charset="0"/>
              </a:rPr>
              <a:t>projects</a:t>
            </a:r>
            <a:r>
              <a:rPr lang="et-EE" sz="2400" dirty="0" smtClean="0">
                <a:latin typeface="Brush Script Std" pitchFamily="66" charset="0"/>
              </a:rPr>
              <a:t>:</a:t>
            </a:r>
          </a:p>
          <a:p>
            <a:r>
              <a:rPr lang="et-EE" sz="2400" b="1" dirty="0" err="1" smtClean="0"/>
              <a:t>Bridges</a:t>
            </a:r>
            <a:endParaRPr lang="et-EE" sz="2400" b="1" dirty="0" smtClean="0"/>
          </a:p>
          <a:p>
            <a:r>
              <a:rPr lang="et-EE" sz="2400" b="1" dirty="0" err="1" smtClean="0"/>
              <a:t>Culture</a:t>
            </a:r>
            <a:r>
              <a:rPr lang="et-EE" sz="2400" b="1" dirty="0" smtClean="0"/>
              <a:t> </a:t>
            </a:r>
            <a:r>
              <a:rPr lang="et-EE" sz="2400" b="1" dirty="0" err="1" smtClean="0"/>
              <a:t>Connects</a:t>
            </a:r>
            <a:r>
              <a:rPr lang="et-EE" sz="2400" b="1" dirty="0" smtClean="0"/>
              <a:t> </a:t>
            </a:r>
            <a:r>
              <a:rPr lang="et-EE" sz="2400" b="1" dirty="0" err="1" smtClean="0"/>
              <a:t>Children</a:t>
            </a:r>
            <a:endParaRPr lang="et-EE" sz="2400" b="1" dirty="0" smtClean="0"/>
          </a:p>
          <a:p>
            <a:r>
              <a:rPr lang="et-EE" sz="2400" b="1" dirty="0" err="1" smtClean="0"/>
              <a:t>Storyline</a:t>
            </a:r>
            <a:endParaRPr lang="et-EE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18864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 err="1" smtClean="0">
                <a:latin typeface="Brush Script Std" pitchFamily="66" charset="0"/>
              </a:rPr>
              <a:t>Landart</a:t>
            </a:r>
            <a:r>
              <a:rPr lang="et-EE" sz="2400" dirty="0" smtClean="0">
                <a:latin typeface="Brush Script Std" pitchFamily="66" charset="0"/>
              </a:rPr>
              <a:t> </a:t>
            </a:r>
            <a:r>
              <a:rPr lang="et-EE" sz="2400" dirty="0" err="1" smtClean="0">
                <a:latin typeface="Brush Script Std" pitchFamily="66" charset="0"/>
              </a:rPr>
              <a:t>for</a:t>
            </a:r>
            <a:r>
              <a:rPr lang="et-EE" sz="2400" dirty="0" smtClean="0">
                <a:latin typeface="Brush Script Std" pitchFamily="66" charset="0"/>
              </a:rPr>
              <a:t> </a:t>
            </a:r>
            <a:r>
              <a:rPr lang="et-EE" sz="2400" dirty="0" err="1" smtClean="0">
                <a:latin typeface="Brush Script Std" pitchFamily="66" charset="0"/>
              </a:rPr>
              <a:t>Erasmus</a:t>
            </a:r>
            <a:r>
              <a:rPr lang="et-EE" sz="2400" dirty="0" smtClean="0">
                <a:latin typeface="Brush Script Std" pitchFamily="66" charset="0"/>
              </a:rPr>
              <a:t> </a:t>
            </a:r>
            <a:r>
              <a:rPr lang="et-EE" sz="2400" dirty="0" err="1" smtClean="0">
                <a:latin typeface="Brush Script Std" pitchFamily="66" charset="0"/>
              </a:rPr>
              <a:t>project</a:t>
            </a:r>
            <a:endParaRPr lang="et-EE" sz="2400" dirty="0">
              <a:latin typeface="Brush Script Std" pitchFamily="66" charset="0"/>
            </a:endParaRPr>
          </a:p>
        </p:txBody>
      </p:sp>
      <p:pic>
        <p:nvPicPr>
          <p:cNvPr id="3" name="Pilt 2" descr="DSC_2372_1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4427984" cy="2955915"/>
          </a:xfrm>
          <a:prstGeom prst="rect">
            <a:avLst/>
          </a:prstGeom>
        </p:spPr>
      </p:pic>
      <p:pic>
        <p:nvPicPr>
          <p:cNvPr id="4" name="Pilt 3" descr="DSC_2375_1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9868" y="836713"/>
            <a:ext cx="4314744" cy="2880320"/>
          </a:xfrm>
          <a:prstGeom prst="rect">
            <a:avLst/>
          </a:prstGeom>
        </p:spPr>
      </p:pic>
      <p:pic>
        <p:nvPicPr>
          <p:cNvPr id="5" name="Pilt 4" descr="DSC_2376_1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884987"/>
            <a:ext cx="4320480" cy="2884149"/>
          </a:xfrm>
          <a:prstGeom prst="rect">
            <a:avLst/>
          </a:prstGeom>
        </p:spPr>
      </p:pic>
      <p:pic>
        <p:nvPicPr>
          <p:cNvPr id="6" name="Pilt 5" descr="DSC_2411_1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861048"/>
            <a:ext cx="4320480" cy="2884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 descr="DSC_00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-126776"/>
            <a:ext cx="10505104" cy="6984776"/>
          </a:xfrm>
          <a:prstGeom prst="rect">
            <a:avLst/>
          </a:prstGeom>
        </p:spPr>
      </p:pic>
      <p:pic>
        <p:nvPicPr>
          <p:cNvPr id="2" name="Pilt 1" descr="DSC_04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2348880"/>
            <a:ext cx="4572000" cy="3039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404664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600" dirty="0" err="1" smtClean="0">
                <a:solidFill>
                  <a:schemeClr val="bg1"/>
                </a:solidFill>
                <a:latin typeface="Brush Script Std" pitchFamily="66" charset="0"/>
              </a:rPr>
              <a:t>Greetings</a:t>
            </a:r>
            <a:r>
              <a:rPr lang="et-EE" sz="3600" dirty="0" smtClean="0">
                <a:solidFill>
                  <a:schemeClr val="bg1"/>
                </a:solidFill>
                <a:latin typeface="Brush Script Std" pitchFamily="66" charset="0"/>
              </a:rPr>
              <a:t> </a:t>
            </a:r>
            <a:r>
              <a:rPr lang="et-EE" sz="3600" dirty="0" err="1" smtClean="0">
                <a:solidFill>
                  <a:schemeClr val="bg1"/>
                </a:solidFill>
                <a:latin typeface="Brush Script Std" pitchFamily="66" charset="0"/>
              </a:rPr>
              <a:t>from</a:t>
            </a:r>
            <a:r>
              <a:rPr lang="et-EE" sz="3600" dirty="0" smtClean="0">
                <a:solidFill>
                  <a:schemeClr val="bg1"/>
                </a:solidFill>
                <a:latin typeface="Brush Script Std" pitchFamily="66" charset="0"/>
              </a:rPr>
              <a:t> Estonia</a:t>
            </a:r>
            <a:r>
              <a:rPr lang="et-EE" sz="4000" dirty="0" smtClean="0">
                <a:solidFill>
                  <a:schemeClr val="bg1"/>
                </a:solidFill>
                <a:latin typeface="Brush Script Std" pitchFamily="66" charset="0"/>
              </a:rPr>
              <a:t>!</a:t>
            </a:r>
            <a:endParaRPr lang="et-EE" sz="4000" dirty="0">
              <a:solidFill>
                <a:schemeClr val="bg1"/>
              </a:solidFill>
              <a:latin typeface="Brush Script Std" pitchFamily="66" charset="0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cdn.bootsnall.com/locations/Europe-Estonia-Tallinn-thum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340768"/>
            <a:ext cx="2952328" cy="1969756"/>
          </a:xfrm>
          <a:prstGeom prst="rect">
            <a:avLst/>
          </a:prstGeom>
          <a:noFill/>
        </p:spPr>
      </p:pic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>
                <a:latin typeface="Brush Script Std" pitchFamily="66" charset="0"/>
              </a:rPr>
              <a:t>Shortly</a:t>
            </a:r>
            <a:r>
              <a:rPr lang="et-EE" dirty="0" smtClean="0">
                <a:latin typeface="Brush Script Std" pitchFamily="66" charset="0"/>
              </a:rPr>
              <a:t> </a:t>
            </a:r>
            <a:r>
              <a:rPr lang="et-EE" dirty="0" err="1" smtClean="0">
                <a:latin typeface="Brush Script Std" pitchFamily="66" charset="0"/>
              </a:rPr>
              <a:t>about</a:t>
            </a:r>
            <a:r>
              <a:rPr lang="et-EE" dirty="0" smtClean="0">
                <a:latin typeface="Brush Script Std" pitchFamily="66" charset="0"/>
              </a:rPr>
              <a:t> </a:t>
            </a:r>
            <a:r>
              <a:rPr lang="et-EE" dirty="0" err="1" smtClean="0">
                <a:latin typeface="Brush Script Std" pitchFamily="66" charset="0"/>
              </a:rPr>
              <a:t>or</a:t>
            </a:r>
            <a:r>
              <a:rPr lang="et-EE" dirty="0" smtClean="0">
                <a:latin typeface="Brush Script Std" pitchFamily="66" charset="0"/>
              </a:rPr>
              <a:t> </a:t>
            </a:r>
            <a:r>
              <a:rPr lang="et-EE" dirty="0" err="1" smtClean="0">
                <a:latin typeface="Brush Script Std" pitchFamily="66" charset="0"/>
              </a:rPr>
              <a:t>country</a:t>
            </a:r>
            <a:endParaRPr lang="et-EE" dirty="0">
              <a:latin typeface="Brush Script Std" pitchFamily="66" charset="0"/>
            </a:endParaRPr>
          </a:p>
        </p:txBody>
      </p:sp>
      <p:pic>
        <p:nvPicPr>
          <p:cNvPr id="5" name="Pilt 4" descr="rukkil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4005064"/>
            <a:ext cx="2581275" cy="1771650"/>
          </a:xfrm>
          <a:prstGeom prst="rect">
            <a:avLst/>
          </a:prstGeom>
        </p:spPr>
      </p:pic>
      <p:pic>
        <p:nvPicPr>
          <p:cNvPr id="6" name="Pilt 5" descr="Suitsupääsuk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581128"/>
            <a:ext cx="2609850" cy="1752600"/>
          </a:xfrm>
          <a:prstGeom prst="rect">
            <a:avLst/>
          </a:prstGeom>
        </p:spPr>
      </p:pic>
      <p:pic>
        <p:nvPicPr>
          <p:cNvPr id="8" name="Pilt 7" descr="Lip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7" y="1412776"/>
            <a:ext cx="2808312" cy="18218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4509120"/>
            <a:ext cx="212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national</a:t>
            </a:r>
            <a:r>
              <a:rPr lang="et-EE" dirty="0" smtClean="0"/>
              <a:t> </a:t>
            </a:r>
            <a:r>
              <a:rPr lang="et-EE" dirty="0" err="1" smtClean="0"/>
              <a:t>bird-</a:t>
            </a:r>
            <a:r>
              <a:rPr lang="et-EE" dirty="0" smtClean="0"/>
              <a:t> </a:t>
            </a:r>
            <a:r>
              <a:rPr lang="et-EE" dirty="0" err="1" smtClean="0"/>
              <a:t>swallow</a:t>
            </a:r>
            <a:r>
              <a:rPr lang="et-EE" dirty="0" smtClean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11760" y="393305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national</a:t>
            </a:r>
            <a:r>
              <a:rPr lang="et-EE" dirty="0" smtClean="0"/>
              <a:t> </a:t>
            </a:r>
            <a:r>
              <a:rPr lang="et-EE" dirty="0" err="1" smtClean="0"/>
              <a:t>flower</a:t>
            </a:r>
            <a:r>
              <a:rPr lang="et-EE" dirty="0" smtClean="0"/>
              <a:t> – </a:t>
            </a:r>
            <a:r>
              <a:rPr lang="et-EE" dirty="0" err="1" smtClean="0"/>
              <a:t>cornflower</a:t>
            </a:r>
            <a:r>
              <a:rPr lang="et-EE" dirty="0" smtClean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6136" y="141277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 smtClean="0"/>
              <a:t>Tallinn </a:t>
            </a:r>
            <a:r>
              <a:rPr lang="et-EE" dirty="0" smtClean="0"/>
              <a:t>– </a:t>
            </a:r>
            <a:r>
              <a:rPr lang="et-EE" dirty="0" err="1" smtClean="0"/>
              <a:t>our</a:t>
            </a:r>
            <a:r>
              <a:rPr lang="et-EE" dirty="0" smtClean="0"/>
              <a:t> </a:t>
            </a:r>
            <a:r>
              <a:rPr lang="et-EE" dirty="0" err="1" smtClean="0"/>
              <a:t>capital</a:t>
            </a:r>
            <a:r>
              <a:rPr lang="et-EE" dirty="0" smtClean="0"/>
              <a:t> </a:t>
            </a:r>
            <a:r>
              <a:rPr lang="et-EE" dirty="0" err="1" smtClean="0"/>
              <a:t>city</a:t>
            </a:r>
            <a:endParaRPr lang="et-EE" dirty="0"/>
          </a:p>
        </p:txBody>
      </p:sp>
      <p:pic>
        <p:nvPicPr>
          <p:cNvPr id="4102" name="Picture 6" descr="http://kliima.files.wordpress.com/2007/04/eesti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501008"/>
            <a:ext cx="3768353" cy="269553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372200" y="429309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  45 339km² </a:t>
            </a:r>
          </a:p>
          <a:p>
            <a:r>
              <a:rPr lang="et-EE" dirty="0" smtClean="0"/>
              <a:t>1,3 mil </a:t>
            </a:r>
            <a:r>
              <a:rPr lang="et-EE" dirty="0" err="1" smtClean="0"/>
              <a:t>people</a:t>
            </a:r>
            <a:endParaRPr lang="et-EE" dirty="0"/>
          </a:p>
        </p:txBody>
      </p:sp>
      <p:pic>
        <p:nvPicPr>
          <p:cNvPr id="4104" name="Picture 8" descr="Eesti vap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1772816"/>
            <a:ext cx="1333500" cy="1238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1663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Estonia </a:t>
            </a:r>
            <a:r>
              <a:rPr lang="et-EE" dirty="0" err="1" smtClean="0"/>
              <a:t>is</a:t>
            </a:r>
            <a:r>
              <a:rPr lang="et-EE" dirty="0" smtClean="0"/>
              <a:t> </a:t>
            </a:r>
            <a:r>
              <a:rPr lang="et-EE" dirty="0" err="1" smtClean="0"/>
              <a:t>covered</a:t>
            </a:r>
            <a:r>
              <a:rPr lang="et-EE" dirty="0" smtClean="0"/>
              <a:t> …..                       </a:t>
            </a:r>
            <a:endParaRPr lang="et-EE" dirty="0"/>
          </a:p>
        </p:txBody>
      </p:sp>
      <p:pic>
        <p:nvPicPr>
          <p:cNvPr id="5" name="Pilt 4" descr="http://www.moment.ee/aju/l6una_eesti_vaskna_j2rv_6038_7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4320520" cy="301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lt 5" descr="http://4.bp.blogspot.com/_yZituJjYExQ/SzkKKYFDRMI/AAAAAAAAASU/lVBucC6HHNY/s1600/FIMG_5761+%5B1024x768%5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48680"/>
            <a:ext cx="410445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51720" y="54868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50% </a:t>
            </a:r>
            <a:r>
              <a:rPr lang="et-EE" dirty="0" err="1" smtClean="0"/>
              <a:t>by</a:t>
            </a:r>
            <a:r>
              <a:rPr lang="et-EE" dirty="0" smtClean="0"/>
              <a:t> </a:t>
            </a:r>
            <a:r>
              <a:rPr lang="et-EE" dirty="0" err="1" smtClean="0"/>
              <a:t>forest</a:t>
            </a:r>
            <a:r>
              <a:rPr lang="et-EE" dirty="0" smtClean="0"/>
              <a:t> </a:t>
            </a:r>
            <a:endParaRPr lang="et-EE" dirty="0"/>
          </a:p>
        </p:txBody>
      </p:sp>
      <p:sp>
        <p:nvSpPr>
          <p:cNvPr id="9" name="TextBox 8"/>
          <p:cNvSpPr txBox="1"/>
          <p:nvPr/>
        </p:nvSpPr>
        <p:spPr>
          <a:xfrm>
            <a:off x="5796136" y="54868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20 % </a:t>
            </a:r>
            <a:r>
              <a:rPr lang="et-EE" dirty="0" err="1" smtClean="0"/>
              <a:t>by</a:t>
            </a:r>
            <a:r>
              <a:rPr lang="et-EE" dirty="0" smtClean="0"/>
              <a:t> </a:t>
            </a:r>
            <a:r>
              <a:rPr lang="et-EE" dirty="0" err="1" smtClean="0"/>
              <a:t>marshland</a:t>
            </a:r>
            <a:endParaRPr lang="et-EE" dirty="0"/>
          </a:p>
        </p:txBody>
      </p:sp>
      <p:sp>
        <p:nvSpPr>
          <p:cNvPr id="10" name="TextBox 9"/>
          <p:cNvSpPr txBox="1"/>
          <p:nvPr/>
        </p:nvSpPr>
        <p:spPr>
          <a:xfrm>
            <a:off x="3131840" y="3573016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err="1" smtClean="0"/>
              <a:t>It</a:t>
            </a:r>
            <a:r>
              <a:rPr lang="et-EE" dirty="0" smtClean="0"/>
              <a:t> </a:t>
            </a:r>
            <a:r>
              <a:rPr lang="et-EE" dirty="0" err="1" smtClean="0"/>
              <a:t>means</a:t>
            </a:r>
            <a:r>
              <a:rPr lang="et-EE" dirty="0" smtClean="0"/>
              <a:t> </a:t>
            </a:r>
            <a:r>
              <a:rPr lang="et-EE" dirty="0" err="1" smtClean="0"/>
              <a:t>we</a:t>
            </a:r>
            <a:r>
              <a:rPr lang="et-EE" dirty="0" smtClean="0"/>
              <a:t> </a:t>
            </a:r>
            <a:r>
              <a:rPr lang="et-EE" dirty="0" err="1" smtClean="0"/>
              <a:t>have</a:t>
            </a:r>
            <a:r>
              <a:rPr lang="et-EE" dirty="0" smtClean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significant</a:t>
            </a:r>
            <a:r>
              <a:rPr lang="et-EE" dirty="0" smtClean="0"/>
              <a:t> </a:t>
            </a:r>
            <a:r>
              <a:rPr lang="et-EE" dirty="0" err="1" smtClean="0"/>
              <a:t>wildlife</a:t>
            </a:r>
            <a:r>
              <a:rPr lang="et-EE" dirty="0" smtClean="0"/>
              <a:t>.</a:t>
            </a:r>
            <a:endParaRPr lang="et-EE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501008"/>
            <a:ext cx="2644775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 descr="http://s2.thingpic.com/images/fg/y61GuqC1pnnRZm4CLUiHtam9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7032"/>
            <a:ext cx="2915816" cy="1837952"/>
          </a:xfrm>
          <a:prstGeom prst="rect">
            <a:avLst/>
          </a:prstGeom>
          <a:noFill/>
        </p:spPr>
      </p:pic>
      <p:pic>
        <p:nvPicPr>
          <p:cNvPr id="13" name="Pilt 12" descr="http://www.loodusajakiri.ee/eesti_mets/pildid/ulu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5273824"/>
            <a:ext cx="216024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lt 13" descr="http://2.bp.blogspot.com/-J3qr6cyr5HY/UQpK6QKROUI/AAAAAAAAAnE/cpxUezcTjHE/s1600/262762_453581434690194_27615247_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4221088"/>
            <a:ext cx="2884014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lt 14" descr="http://g3.nh.ee/images/pix/728x352/NLNaron2MQM/rebane-6587874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72392" y="5324475"/>
            <a:ext cx="3171608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548680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b="1" dirty="0" smtClean="0"/>
              <a:t>Tartu </a:t>
            </a:r>
            <a:r>
              <a:rPr lang="et-EE" sz="2000" dirty="0" smtClean="0"/>
              <a:t>– </a:t>
            </a:r>
            <a:r>
              <a:rPr lang="et-EE" sz="2000" dirty="0" err="1" smtClean="0"/>
              <a:t>the</a:t>
            </a:r>
            <a:r>
              <a:rPr lang="et-EE" sz="2000" dirty="0" smtClean="0"/>
              <a:t> </a:t>
            </a:r>
            <a:r>
              <a:rPr lang="et-EE" sz="2000" dirty="0" err="1" smtClean="0"/>
              <a:t>town</a:t>
            </a:r>
            <a:r>
              <a:rPr lang="et-EE" sz="2000" dirty="0" smtClean="0"/>
              <a:t> </a:t>
            </a:r>
            <a:r>
              <a:rPr lang="et-EE" sz="2000" dirty="0" err="1" smtClean="0"/>
              <a:t>of</a:t>
            </a:r>
            <a:r>
              <a:rPr lang="et-EE" sz="2000" dirty="0" smtClean="0"/>
              <a:t> </a:t>
            </a:r>
            <a:r>
              <a:rPr lang="et-EE" sz="2000" dirty="0" err="1" smtClean="0"/>
              <a:t>the</a:t>
            </a:r>
            <a:r>
              <a:rPr lang="et-EE" sz="2000" dirty="0" smtClean="0"/>
              <a:t> </a:t>
            </a:r>
            <a:r>
              <a:rPr lang="et-EE" sz="2000" dirty="0" err="1" smtClean="0"/>
              <a:t>old</a:t>
            </a:r>
            <a:r>
              <a:rPr lang="et-EE" sz="2000" dirty="0" smtClean="0"/>
              <a:t> </a:t>
            </a:r>
            <a:r>
              <a:rPr lang="et-EE" sz="2000" dirty="0" err="1" smtClean="0"/>
              <a:t>university</a:t>
            </a:r>
            <a:r>
              <a:rPr lang="et-EE" sz="2000" dirty="0" smtClean="0"/>
              <a:t> (1632) </a:t>
            </a:r>
            <a:endParaRPr lang="et-EE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499992" y="620688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b="1" dirty="0" smtClean="0"/>
              <a:t>Pärnu</a:t>
            </a:r>
            <a:r>
              <a:rPr lang="et-EE" sz="2000" dirty="0" smtClean="0"/>
              <a:t> – </a:t>
            </a:r>
            <a:r>
              <a:rPr lang="et-EE" sz="2000" dirty="0" err="1" smtClean="0"/>
              <a:t>the</a:t>
            </a:r>
            <a:r>
              <a:rPr lang="et-EE" sz="2000" dirty="0" smtClean="0"/>
              <a:t> </a:t>
            </a:r>
            <a:r>
              <a:rPr lang="et-EE" sz="2000" dirty="0" err="1" smtClean="0"/>
              <a:t>resort</a:t>
            </a:r>
            <a:r>
              <a:rPr lang="et-EE" sz="2000" dirty="0" smtClean="0"/>
              <a:t> </a:t>
            </a:r>
            <a:r>
              <a:rPr lang="et-EE" sz="2000" dirty="0" err="1" smtClean="0"/>
              <a:t>of</a:t>
            </a:r>
            <a:r>
              <a:rPr lang="et-EE" sz="2000" dirty="0" smtClean="0"/>
              <a:t> </a:t>
            </a:r>
            <a:r>
              <a:rPr lang="et-EE" sz="2000" dirty="0" err="1" smtClean="0"/>
              <a:t>nice</a:t>
            </a:r>
            <a:r>
              <a:rPr lang="et-EE" sz="2000" dirty="0" smtClean="0"/>
              <a:t> </a:t>
            </a:r>
            <a:r>
              <a:rPr lang="et-EE" sz="2000" dirty="0" err="1" smtClean="0"/>
              <a:t>sandy</a:t>
            </a:r>
            <a:r>
              <a:rPr lang="et-EE" sz="2000" dirty="0" smtClean="0"/>
              <a:t> </a:t>
            </a:r>
            <a:r>
              <a:rPr lang="et-EE" sz="2000" dirty="0" err="1" smtClean="0"/>
              <a:t>beaches</a:t>
            </a:r>
            <a:endParaRPr lang="et-EE" sz="2000" dirty="0"/>
          </a:p>
        </p:txBody>
      </p:sp>
      <p:pic>
        <p:nvPicPr>
          <p:cNvPr id="20482" name="Picture 2" descr="Tartu Hansapäevad 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40768"/>
            <a:ext cx="3984377" cy="1926513"/>
          </a:xfrm>
          <a:prstGeom prst="rect">
            <a:avLst/>
          </a:prstGeom>
          <a:noFill/>
        </p:spPr>
      </p:pic>
      <p:pic>
        <p:nvPicPr>
          <p:cNvPr id="8" name="Pilt 7" descr="http://2014.ideejazz.ee/wp-content/uploads/AHHAA-photo-by-Arne-Maasik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645024"/>
            <a:ext cx="403244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http://www.hotelliveeb.ee/blogi/wp-content/uploads/2013/07/p%C3%A4rnu-ra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340768"/>
            <a:ext cx="4259228" cy="2052949"/>
          </a:xfrm>
          <a:prstGeom prst="rect">
            <a:avLst/>
          </a:prstGeom>
          <a:noFill/>
        </p:spPr>
      </p:pic>
      <p:pic>
        <p:nvPicPr>
          <p:cNvPr id="20486" name="Picture 6" descr="http://static1.visitestonia.com/images/866595/p%C3%A4rn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645024"/>
            <a:ext cx="4487358" cy="298729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915816" y="0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 err="1" smtClean="0">
                <a:latin typeface="Brush Script Std" pitchFamily="66" charset="0"/>
              </a:rPr>
              <a:t>Some</a:t>
            </a:r>
            <a:r>
              <a:rPr lang="et-EE" sz="3200" dirty="0" smtClean="0">
                <a:latin typeface="Brush Script Std" pitchFamily="66" charset="0"/>
              </a:rPr>
              <a:t> </a:t>
            </a:r>
            <a:r>
              <a:rPr lang="et-EE" sz="3200" dirty="0" err="1" smtClean="0">
                <a:latin typeface="Brush Script Std" pitchFamily="66" charset="0"/>
              </a:rPr>
              <a:t>towns</a:t>
            </a:r>
            <a:endParaRPr lang="et-EE" sz="3200" dirty="0">
              <a:latin typeface="Brush Script Std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http://www.hotelking.ee/est/images/stories/Narva/nar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980728"/>
            <a:ext cx="4780857" cy="194421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187624" y="188640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 err="1" smtClean="0">
                <a:latin typeface="Brush Script Std" pitchFamily="66" charset="0"/>
              </a:rPr>
              <a:t>Some</a:t>
            </a:r>
            <a:r>
              <a:rPr lang="et-EE" sz="3200" dirty="0" smtClean="0">
                <a:latin typeface="Brush Script Std" pitchFamily="66" charset="0"/>
              </a:rPr>
              <a:t> </a:t>
            </a:r>
            <a:r>
              <a:rPr lang="et-EE" sz="3200" dirty="0" err="1" smtClean="0">
                <a:latin typeface="Brush Script Std" pitchFamily="66" charset="0"/>
              </a:rPr>
              <a:t>towns</a:t>
            </a:r>
            <a:endParaRPr lang="et-EE" sz="3200" dirty="0">
              <a:latin typeface="Brush Script Std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256490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 smtClean="0"/>
              <a:t>Rakvere</a:t>
            </a:r>
            <a:endParaRPr lang="et-EE" b="1" dirty="0"/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4283968" y="62068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 smtClean="0"/>
              <a:t>Narva</a:t>
            </a:r>
            <a:endParaRPr lang="et-EE" b="1" dirty="0"/>
          </a:p>
        </p:txBody>
      </p:sp>
      <p:pic>
        <p:nvPicPr>
          <p:cNvPr id="21508" name="Picture 4" descr="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2"/>
            <a:ext cx="4480498" cy="252028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9512" y="5517232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On 2014 </a:t>
            </a:r>
            <a:r>
              <a:rPr lang="et-EE" dirty="0" err="1" smtClean="0"/>
              <a:t>designed</a:t>
            </a:r>
            <a:r>
              <a:rPr lang="et-EE" dirty="0" smtClean="0"/>
              <a:t> </a:t>
            </a:r>
            <a:r>
              <a:rPr lang="et-EE" dirty="0" err="1" smtClean="0"/>
              <a:t>Christmas</a:t>
            </a:r>
            <a:r>
              <a:rPr lang="et-EE" dirty="0" smtClean="0"/>
              <a:t> </a:t>
            </a:r>
            <a:r>
              <a:rPr lang="et-EE" dirty="0" err="1" smtClean="0"/>
              <a:t>tree</a:t>
            </a:r>
            <a:r>
              <a:rPr lang="et-EE" dirty="0" smtClean="0"/>
              <a:t>.</a:t>
            </a:r>
          </a:p>
          <a:p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statue</a:t>
            </a:r>
            <a:r>
              <a:rPr lang="et-EE" dirty="0" smtClean="0"/>
              <a:t> “A </a:t>
            </a:r>
            <a:r>
              <a:rPr lang="et-EE" dirty="0" err="1" smtClean="0"/>
              <a:t>boy</a:t>
            </a:r>
            <a:r>
              <a:rPr lang="et-EE" dirty="0" smtClean="0"/>
              <a:t> </a:t>
            </a:r>
            <a:r>
              <a:rPr lang="et-EE" dirty="0" err="1" smtClean="0"/>
              <a:t>with</a:t>
            </a:r>
            <a:r>
              <a:rPr lang="et-EE" dirty="0" smtClean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bike</a:t>
            </a:r>
            <a:r>
              <a:rPr lang="et-EE" dirty="0" smtClean="0"/>
              <a:t> </a:t>
            </a:r>
            <a:r>
              <a:rPr lang="et-EE" dirty="0" err="1" smtClean="0"/>
              <a:t>listening</a:t>
            </a:r>
            <a:r>
              <a:rPr lang="et-EE" dirty="0" smtClean="0"/>
              <a:t> </a:t>
            </a:r>
            <a:r>
              <a:rPr lang="et-EE" dirty="0" err="1" smtClean="0"/>
              <a:t>music</a:t>
            </a:r>
            <a:r>
              <a:rPr lang="et-EE" dirty="0" smtClean="0"/>
              <a:t>” </a:t>
            </a:r>
            <a:r>
              <a:rPr lang="et-EE" dirty="0" err="1" smtClean="0"/>
              <a:t>is</a:t>
            </a:r>
            <a:r>
              <a:rPr lang="et-EE" dirty="0" smtClean="0"/>
              <a:t> </a:t>
            </a:r>
            <a:r>
              <a:rPr lang="et-EE" dirty="0" err="1" smtClean="0"/>
              <a:t>dedicated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Arvo Pärt, </a:t>
            </a:r>
            <a:r>
              <a:rPr lang="et-EE" dirty="0" err="1" smtClean="0"/>
              <a:t>our</a:t>
            </a:r>
            <a:r>
              <a:rPr lang="et-EE" dirty="0" smtClean="0"/>
              <a:t> </a:t>
            </a:r>
            <a:r>
              <a:rPr lang="et-EE" dirty="0" err="1" smtClean="0"/>
              <a:t>world</a:t>
            </a:r>
            <a:r>
              <a:rPr lang="et-EE" dirty="0" smtClean="0"/>
              <a:t> </a:t>
            </a:r>
            <a:r>
              <a:rPr lang="et-EE" dirty="0" err="1" smtClean="0"/>
              <a:t>famous</a:t>
            </a:r>
            <a:r>
              <a:rPr lang="et-EE" dirty="0" smtClean="0"/>
              <a:t> </a:t>
            </a:r>
            <a:r>
              <a:rPr lang="et-EE" dirty="0" err="1" smtClean="0"/>
              <a:t>composer</a:t>
            </a:r>
            <a:r>
              <a:rPr lang="et-EE" dirty="0" smtClean="0"/>
              <a:t>. </a:t>
            </a:r>
            <a:r>
              <a:rPr lang="et-EE" dirty="0" err="1" smtClean="0"/>
              <a:t>He</a:t>
            </a:r>
            <a:r>
              <a:rPr lang="et-EE" dirty="0" smtClean="0"/>
              <a:t> </a:t>
            </a:r>
            <a:r>
              <a:rPr lang="et-EE" dirty="0" err="1" smtClean="0"/>
              <a:t>lived</a:t>
            </a:r>
            <a:r>
              <a:rPr lang="et-EE" dirty="0" smtClean="0"/>
              <a:t> </a:t>
            </a:r>
            <a:r>
              <a:rPr lang="et-EE" dirty="0" err="1" smtClean="0"/>
              <a:t>here</a:t>
            </a:r>
            <a:r>
              <a:rPr lang="et-EE" dirty="0" smtClean="0"/>
              <a:t>. </a:t>
            </a:r>
            <a:endParaRPr lang="et-EE" dirty="0"/>
          </a:p>
        </p:txBody>
      </p:sp>
      <p:sp>
        <p:nvSpPr>
          <p:cNvPr id="10" name="TextBox 9"/>
          <p:cNvSpPr txBox="1"/>
          <p:nvPr/>
        </p:nvSpPr>
        <p:spPr>
          <a:xfrm>
            <a:off x="5436096" y="357301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Narva </a:t>
            </a:r>
            <a:r>
              <a:rPr lang="et-EE" dirty="0" err="1" smtClean="0"/>
              <a:t>is</a:t>
            </a:r>
            <a:r>
              <a:rPr lang="et-EE" dirty="0" smtClean="0"/>
              <a:t> </a:t>
            </a:r>
            <a:r>
              <a:rPr lang="et-EE" dirty="0" err="1" smtClean="0"/>
              <a:t>our</a:t>
            </a:r>
            <a:r>
              <a:rPr lang="et-EE" dirty="0" smtClean="0"/>
              <a:t> </a:t>
            </a:r>
            <a:r>
              <a:rPr lang="et-EE" dirty="0" err="1" smtClean="0"/>
              <a:t>border</a:t>
            </a:r>
            <a:r>
              <a:rPr lang="et-EE" dirty="0" smtClean="0"/>
              <a:t> </a:t>
            </a:r>
            <a:r>
              <a:rPr lang="et-EE" dirty="0" err="1" smtClean="0"/>
              <a:t>town</a:t>
            </a:r>
            <a:r>
              <a:rPr lang="et-EE" dirty="0" smtClean="0"/>
              <a:t>. </a:t>
            </a:r>
            <a:r>
              <a:rPr lang="et-EE" dirty="0" err="1" smtClean="0"/>
              <a:t>To</a:t>
            </a:r>
            <a:r>
              <a:rPr lang="et-EE" dirty="0" smtClean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right</a:t>
            </a:r>
            <a:r>
              <a:rPr lang="et-EE" dirty="0" smtClean="0"/>
              <a:t> (east) </a:t>
            </a:r>
            <a:r>
              <a:rPr lang="et-EE" dirty="0" err="1" smtClean="0"/>
              <a:t>you</a:t>
            </a:r>
            <a:r>
              <a:rPr lang="et-EE" dirty="0" smtClean="0"/>
              <a:t> </a:t>
            </a:r>
            <a:r>
              <a:rPr lang="et-EE" dirty="0" err="1" smtClean="0"/>
              <a:t>can</a:t>
            </a:r>
            <a:r>
              <a:rPr lang="et-EE" dirty="0" smtClean="0"/>
              <a:t> see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Russia</a:t>
            </a:r>
            <a:r>
              <a:rPr lang="et-EE" dirty="0" smtClean="0"/>
              <a:t>. </a:t>
            </a:r>
            <a:r>
              <a:rPr lang="et-EE" dirty="0" err="1" smtClean="0"/>
              <a:t>The</a:t>
            </a:r>
            <a:r>
              <a:rPr lang="et-EE" dirty="0" smtClean="0"/>
              <a:t> Narva </a:t>
            </a:r>
            <a:r>
              <a:rPr lang="et-EE" dirty="0" err="1" smtClean="0"/>
              <a:t>river</a:t>
            </a:r>
            <a:r>
              <a:rPr lang="et-EE" dirty="0" smtClean="0"/>
              <a:t> </a:t>
            </a:r>
            <a:r>
              <a:rPr lang="et-EE" dirty="0" err="1" smtClean="0"/>
              <a:t>is</a:t>
            </a:r>
            <a:r>
              <a:rPr lang="et-EE" dirty="0" smtClean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border</a:t>
            </a:r>
            <a:r>
              <a:rPr lang="et-EE" dirty="0" smtClean="0"/>
              <a:t> </a:t>
            </a:r>
            <a:r>
              <a:rPr lang="et-EE" dirty="0" err="1" smtClean="0"/>
              <a:t>between</a:t>
            </a:r>
            <a:r>
              <a:rPr lang="et-EE" dirty="0" smtClean="0"/>
              <a:t> </a:t>
            </a:r>
            <a:r>
              <a:rPr lang="et-EE" dirty="0" err="1" smtClean="0"/>
              <a:t>two</a:t>
            </a:r>
            <a:r>
              <a:rPr lang="et-EE" dirty="0" smtClean="0"/>
              <a:t> </a:t>
            </a:r>
            <a:r>
              <a:rPr lang="et-EE" dirty="0" err="1" smtClean="0"/>
              <a:t>countries</a:t>
            </a:r>
            <a:r>
              <a:rPr lang="et-EE" dirty="0" smtClean="0"/>
              <a:t>. </a:t>
            </a:r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861048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Arvo Pärt  </a:t>
            </a:r>
            <a:r>
              <a:rPr lang="et-EE" dirty="0" err="1" smtClean="0"/>
              <a:t>Aliinale</a:t>
            </a:r>
            <a:r>
              <a:rPr lang="et-EE" dirty="0" smtClean="0"/>
              <a:t>: </a:t>
            </a:r>
          </a:p>
          <a:p>
            <a:r>
              <a:rPr lang="et-EE" dirty="0" smtClean="0">
                <a:hlinkClick r:id="rId2"/>
              </a:rPr>
              <a:t>https://youtu.be/t36Vos4WrpM</a:t>
            </a:r>
            <a:endParaRPr lang="et-EE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4581128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>
                <a:hlinkClick r:id="rId3"/>
              </a:rPr>
              <a:t>https://youtu.be/gcmN0ybQa8w</a:t>
            </a:r>
            <a:endParaRPr lang="et-EE" dirty="0" smtClean="0"/>
          </a:p>
          <a:p>
            <a:r>
              <a:rPr lang="et-EE" dirty="0" smtClean="0"/>
              <a:t>Arvo Pärt  </a:t>
            </a:r>
            <a:r>
              <a:rPr lang="et-EE" dirty="0" err="1" smtClean="0"/>
              <a:t>Vater</a:t>
            </a:r>
            <a:r>
              <a:rPr lang="et-EE" dirty="0" smtClean="0"/>
              <a:t> </a:t>
            </a:r>
            <a:r>
              <a:rPr lang="et-EE" dirty="0" err="1" smtClean="0"/>
              <a:t>Unser</a:t>
            </a:r>
            <a:endParaRPr lang="et-EE" dirty="0" smtClean="0"/>
          </a:p>
          <a:p>
            <a:endParaRPr lang="et-EE" dirty="0"/>
          </a:p>
        </p:txBody>
      </p:sp>
      <p:sp>
        <p:nvSpPr>
          <p:cNvPr id="4" name="TextBox 3"/>
          <p:cNvSpPr txBox="1"/>
          <p:nvPr/>
        </p:nvSpPr>
        <p:spPr>
          <a:xfrm>
            <a:off x="2483768" y="18864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 err="1" smtClean="0">
                <a:latin typeface="Brush Script Std" pitchFamily="66" charset="0"/>
              </a:rPr>
              <a:t>Music</a:t>
            </a:r>
            <a:endParaRPr lang="et-EE" sz="3200" dirty="0">
              <a:latin typeface="Brush Script Std" pitchFamily="66" charset="0"/>
            </a:endParaRPr>
          </a:p>
        </p:txBody>
      </p:sp>
      <p:pic>
        <p:nvPicPr>
          <p:cNvPr id="5" name="Pilt 4" descr="http://quiz.mfa.ee/static/files/082/t_11_arvo_par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268760"/>
            <a:ext cx="1619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427984" y="4581128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Songfestival</a:t>
            </a:r>
          </a:p>
          <a:p>
            <a:r>
              <a:rPr lang="et-EE" dirty="0" smtClean="0">
                <a:hlinkClick r:id="rId5"/>
              </a:rPr>
              <a:t>https://youtu.be/1IKqnO18ZVc</a:t>
            </a:r>
            <a:endParaRPr lang="et-EE" dirty="0" smtClean="0"/>
          </a:p>
          <a:p>
            <a:endParaRPr lang="et-EE" dirty="0"/>
          </a:p>
        </p:txBody>
      </p:sp>
      <p:sp>
        <p:nvSpPr>
          <p:cNvPr id="7" name="TextBox 6"/>
          <p:cNvSpPr txBox="1"/>
          <p:nvPr/>
        </p:nvSpPr>
        <p:spPr>
          <a:xfrm>
            <a:off x="4427984" y="5589240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err="1" smtClean="0"/>
              <a:t>Folkdance</a:t>
            </a:r>
            <a:r>
              <a:rPr lang="et-EE" dirty="0" smtClean="0"/>
              <a:t> festival</a:t>
            </a:r>
          </a:p>
          <a:p>
            <a:r>
              <a:rPr lang="et-EE" dirty="0" smtClean="0">
                <a:hlinkClick r:id="rId6"/>
              </a:rPr>
              <a:t>https://youtu.be/JPKOXbK8LbY</a:t>
            </a:r>
            <a:endParaRPr lang="et-EE" dirty="0" smtClean="0"/>
          </a:p>
          <a:p>
            <a:endParaRPr lang="et-EE" dirty="0"/>
          </a:p>
        </p:txBody>
      </p:sp>
      <p:sp>
        <p:nvSpPr>
          <p:cNvPr id="8" name="TextBox 7"/>
          <p:cNvSpPr txBox="1"/>
          <p:nvPr/>
        </p:nvSpPr>
        <p:spPr>
          <a:xfrm>
            <a:off x="3419872" y="692696"/>
            <a:ext cx="511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 err="1" smtClean="0"/>
              <a:t>In</a:t>
            </a:r>
            <a:r>
              <a:rPr lang="et-EE" sz="1600" dirty="0" smtClean="0"/>
              <a:t> </a:t>
            </a:r>
            <a:r>
              <a:rPr lang="et-EE" sz="1600" dirty="0" err="1" smtClean="0"/>
              <a:t>every</a:t>
            </a:r>
            <a:r>
              <a:rPr lang="et-EE" sz="1600" dirty="0" smtClean="0"/>
              <a:t> 5th </a:t>
            </a:r>
            <a:r>
              <a:rPr lang="et-EE" sz="1600" dirty="0" err="1" smtClean="0"/>
              <a:t>year</a:t>
            </a:r>
            <a:r>
              <a:rPr lang="et-EE" sz="1600" dirty="0" smtClean="0"/>
              <a:t> </a:t>
            </a:r>
            <a:r>
              <a:rPr lang="et-EE" sz="1600" dirty="0" err="1" smtClean="0"/>
              <a:t>Estonian</a:t>
            </a:r>
            <a:r>
              <a:rPr lang="et-EE" sz="1600" dirty="0" smtClean="0"/>
              <a:t> </a:t>
            </a:r>
            <a:r>
              <a:rPr lang="et-EE" sz="1600" dirty="0" err="1" smtClean="0"/>
              <a:t>people</a:t>
            </a:r>
            <a:r>
              <a:rPr lang="et-EE" sz="1600" dirty="0" smtClean="0"/>
              <a:t> </a:t>
            </a:r>
            <a:r>
              <a:rPr lang="et-EE" sz="1600" dirty="0" err="1" smtClean="0"/>
              <a:t>come</a:t>
            </a:r>
            <a:r>
              <a:rPr lang="et-EE" sz="1600" dirty="0" smtClean="0"/>
              <a:t> </a:t>
            </a:r>
            <a:r>
              <a:rPr lang="et-EE" sz="1600" dirty="0" err="1" smtClean="0"/>
              <a:t>together</a:t>
            </a:r>
            <a:r>
              <a:rPr lang="et-EE" sz="1600" dirty="0" smtClean="0"/>
              <a:t> </a:t>
            </a:r>
            <a:r>
              <a:rPr lang="et-EE" sz="1600" dirty="0" err="1" smtClean="0"/>
              <a:t>to</a:t>
            </a:r>
            <a:r>
              <a:rPr lang="et-EE" sz="1600" dirty="0" smtClean="0"/>
              <a:t> Tallinn </a:t>
            </a:r>
            <a:r>
              <a:rPr lang="et-EE" sz="1600" dirty="0" err="1" smtClean="0"/>
              <a:t>to</a:t>
            </a:r>
            <a:r>
              <a:rPr lang="et-EE" sz="1600" dirty="0" smtClean="0"/>
              <a:t> </a:t>
            </a:r>
            <a:r>
              <a:rPr lang="et-EE" sz="1600" dirty="0" err="1" smtClean="0"/>
              <a:t>sing</a:t>
            </a:r>
            <a:r>
              <a:rPr lang="et-EE" sz="1600" dirty="0" smtClean="0"/>
              <a:t> and </a:t>
            </a:r>
            <a:r>
              <a:rPr lang="et-EE" sz="1600" dirty="0" err="1" smtClean="0"/>
              <a:t>dance</a:t>
            </a:r>
            <a:r>
              <a:rPr lang="et-EE" sz="1600" dirty="0" smtClean="0"/>
              <a:t>. </a:t>
            </a:r>
            <a:r>
              <a:rPr lang="et-EE" sz="1600" dirty="0" err="1" smtClean="0"/>
              <a:t>There</a:t>
            </a:r>
            <a:r>
              <a:rPr lang="et-EE" sz="1600" dirty="0" smtClean="0"/>
              <a:t> are </a:t>
            </a:r>
            <a:r>
              <a:rPr lang="et-EE" sz="1600" dirty="0" err="1" smtClean="0"/>
              <a:t>about</a:t>
            </a:r>
            <a:r>
              <a:rPr lang="et-EE" sz="1600" dirty="0" smtClean="0"/>
              <a:t> 100 000 </a:t>
            </a:r>
            <a:r>
              <a:rPr lang="et-EE" sz="1600" dirty="0" err="1" smtClean="0"/>
              <a:t>people</a:t>
            </a:r>
            <a:r>
              <a:rPr lang="et-EE" sz="1600" dirty="0" smtClean="0"/>
              <a:t> </a:t>
            </a:r>
            <a:r>
              <a:rPr lang="et-EE" sz="1600" dirty="0" err="1" smtClean="0"/>
              <a:t>as</a:t>
            </a:r>
            <a:r>
              <a:rPr lang="et-EE" sz="1600" dirty="0" smtClean="0"/>
              <a:t> </a:t>
            </a:r>
            <a:r>
              <a:rPr lang="et-EE" sz="1600" dirty="0" err="1" smtClean="0"/>
              <a:t>audience</a:t>
            </a:r>
            <a:r>
              <a:rPr lang="et-EE" sz="1600" dirty="0" smtClean="0"/>
              <a:t> and 30 000 </a:t>
            </a:r>
            <a:r>
              <a:rPr lang="et-EE" sz="1600" dirty="0" err="1" smtClean="0"/>
              <a:t>singers</a:t>
            </a:r>
            <a:r>
              <a:rPr lang="et-EE" sz="1600" dirty="0" smtClean="0"/>
              <a:t> </a:t>
            </a:r>
            <a:r>
              <a:rPr lang="et-EE" sz="1600" dirty="0" err="1" smtClean="0"/>
              <a:t>under</a:t>
            </a:r>
            <a:r>
              <a:rPr lang="et-EE" sz="1600" dirty="0" smtClean="0"/>
              <a:t>  </a:t>
            </a:r>
            <a:r>
              <a:rPr lang="et-EE" sz="1600" dirty="0" err="1" smtClean="0"/>
              <a:t>the</a:t>
            </a:r>
            <a:r>
              <a:rPr lang="et-EE" sz="1600" dirty="0" smtClean="0"/>
              <a:t> </a:t>
            </a:r>
            <a:r>
              <a:rPr lang="et-EE" sz="1600" dirty="0" err="1" smtClean="0"/>
              <a:t>arc</a:t>
            </a:r>
            <a:r>
              <a:rPr lang="et-EE" sz="1600" dirty="0" smtClean="0"/>
              <a:t> </a:t>
            </a:r>
            <a:r>
              <a:rPr lang="et-EE" sz="1600" dirty="0" err="1" smtClean="0"/>
              <a:t>of</a:t>
            </a:r>
            <a:r>
              <a:rPr lang="et-EE" sz="1600" dirty="0" smtClean="0"/>
              <a:t> </a:t>
            </a:r>
            <a:r>
              <a:rPr lang="et-EE" sz="1600" dirty="0" err="1" smtClean="0"/>
              <a:t>stage</a:t>
            </a:r>
            <a:r>
              <a:rPr lang="et-EE" sz="1600" dirty="0" smtClean="0"/>
              <a:t> at </a:t>
            </a:r>
            <a:r>
              <a:rPr lang="et-EE" sz="1600" dirty="0" err="1" smtClean="0"/>
              <a:t>the</a:t>
            </a:r>
            <a:r>
              <a:rPr lang="et-EE" sz="1600" dirty="0" smtClean="0"/>
              <a:t> festival </a:t>
            </a:r>
            <a:r>
              <a:rPr lang="et-EE" sz="1600" dirty="0" err="1" smtClean="0"/>
              <a:t>field</a:t>
            </a:r>
            <a:r>
              <a:rPr lang="et-EE" sz="1600" dirty="0" smtClean="0"/>
              <a:t>. </a:t>
            </a:r>
            <a:r>
              <a:rPr lang="et-EE" sz="1600" dirty="0" err="1" smtClean="0"/>
              <a:t>Singing</a:t>
            </a:r>
            <a:r>
              <a:rPr lang="et-EE" sz="1600" dirty="0" smtClean="0"/>
              <a:t> </a:t>
            </a:r>
            <a:r>
              <a:rPr lang="et-EE" sz="1600" dirty="0" err="1" smtClean="0"/>
              <a:t>together</a:t>
            </a:r>
            <a:r>
              <a:rPr lang="et-EE" sz="1600" dirty="0" smtClean="0"/>
              <a:t> </a:t>
            </a:r>
            <a:r>
              <a:rPr lang="et-EE" sz="1600" dirty="0" err="1" smtClean="0"/>
              <a:t>has</a:t>
            </a:r>
            <a:r>
              <a:rPr lang="et-EE" sz="1600" dirty="0" smtClean="0"/>
              <a:t> </a:t>
            </a:r>
            <a:r>
              <a:rPr lang="et-EE" sz="1600" dirty="0" err="1" smtClean="0"/>
              <a:t>been</a:t>
            </a:r>
            <a:r>
              <a:rPr lang="et-EE" sz="1600" dirty="0" smtClean="0"/>
              <a:t> </a:t>
            </a:r>
            <a:r>
              <a:rPr lang="et-EE" sz="1600" dirty="0" err="1" smtClean="0"/>
              <a:t>an</a:t>
            </a:r>
            <a:r>
              <a:rPr lang="et-EE" sz="1600" dirty="0" smtClean="0"/>
              <a:t> </a:t>
            </a:r>
            <a:r>
              <a:rPr lang="et-EE" sz="1600" dirty="0" err="1" smtClean="0"/>
              <a:t>emotional</a:t>
            </a:r>
            <a:r>
              <a:rPr lang="et-EE" sz="1600" dirty="0" smtClean="0"/>
              <a:t> </a:t>
            </a:r>
            <a:r>
              <a:rPr lang="et-EE" sz="1600" dirty="0" err="1" smtClean="0"/>
              <a:t>bond</a:t>
            </a:r>
            <a:r>
              <a:rPr lang="et-EE" sz="1600" dirty="0" smtClean="0"/>
              <a:t> </a:t>
            </a:r>
            <a:r>
              <a:rPr lang="et-EE" sz="1600" dirty="0" err="1" smtClean="0"/>
              <a:t>between</a:t>
            </a:r>
            <a:r>
              <a:rPr lang="et-EE" sz="1600" dirty="0" smtClean="0"/>
              <a:t> </a:t>
            </a:r>
            <a:r>
              <a:rPr lang="et-EE" sz="1600" dirty="0" err="1" smtClean="0"/>
              <a:t>the</a:t>
            </a:r>
            <a:r>
              <a:rPr lang="et-EE" sz="1600" dirty="0" smtClean="0"/>
              <a:t> </a:t>
            </a:r>
            <a:r>
              <a:rPr lang="et-EE" sz="1600" dirty="0" err="1" smtClean="0"/>
              <a:t>people</a:t>
            </a:r>
            <a:r>
              <a:rPr lang="et-EE" sz="1600" dirty="0" smtClean="0"/>
              <a:t> and </a:t>
            </a:r>
            <a:r>
              <a:rPr lang="et-EE" sz="1600" dirty="0" err="1" smtClean="0"/>
              <a:t>it</a:t>
            </a:r>
            <a:r>
              <a:rPr lang="et-EE" sz="1600" dirty="0" smtClean="0"/>
              <a:t> </a:t>
            </a:r>
            <a:r>
              <a:rPr lang="et-EE" sz="1600" dirty="0" err="1" smtClean="0"/>
              <a:t>helped</a:t>
            </a:r>
            <a:r>
              <a:rPr lang="et-EE" sz="1600" dirty="0" smtClean="0"/>
              <a:t> </a:t>
            </a:r>
            <a:r>
              <a:rPr lang="et-EE" sz="1600" dirty="0" err="1" smtClean="0"/>
              <a:t>us</a:t>
            </a:r>
            <a:r>
              <a:rPr lang="et-EE" sz="1600" dirty="0" smtClean="0"/>
              <a:t> </a:t>
            </a:r>
            <a:r>
              <a:rPr lang="et-EE" sz="1600" dirty="0" err="1" smtClean="0"/>
              <a:t>when</a:t>
            </a:r>
            <a:r>
              <a:rPr lang="et-EE" sz="1600" dirty="0" smtClean="0"/>
              <a:t> </a:t>
            </a:r>
            <a:r>
              <a:rPr lang="et-EE" sz="1600" dirty="0" err="1" smtClean="0"/>
              <a:t>we</a:t>
            </a:r>
            <a:r>
              <a:rPr lang="et-EE" sz="1600" dirty="0" smtClean="0"/>
              <a:t> </a:t>
            </a:r>
            <a:r>
              <a:rPr lang="et-EE" sz="1600" dirty="0" err="1" smtClean="0"/>
              <a:t>completed</a:t>
            </a:r>
            <a:r>
              <a:rPr lang="et-EE" sz="1600" dirty="0" smtClean="0"/>
              <a:t> </a:t>
            </a:r>
            <a:r>
              <a:rPr lang="et-EE" sz="1600" dirty="0" err="1" smtClean="0"/>
              <a:t>our</a:t>
            </a:r>
            <a:r>
              <a:rPr lang="et-EE" sz="1600" dirty="0" smtClean="0"/>
              <a:t> “</a:t>
            </a:r>
            <a:r>
              <a:rPr lang="et-EE" sz="1600" dirty="0" err="1" smtClean="0"/>
              <a:t>singing</a:t>
            </a:r>
            <a:r>
              <a:rPr lang="et-EE" sz="1600" dirty="0" smtClean="0"/>
              <a:t> </a:t>
            </a:r>
            <a:r>
              <a:rPr lang="et-EE" sz="1600" dirty="0" err="1" smtClean="0"/>
              <a:t>revolution</a:t>
            </a:r>
            <a:r>
              <a:rPr lang="et-EE" sz="1600" dirty="0" smtClean="0"/>
              <a:t>” on 1990.</a:t>
            </a:r>
            <a:endParaRPr lang="et-EE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11560" y="836712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b="1" dirty="0" smtClean="0"/>
              <a:t>Arvo Pärt</a:t>
            </a:r>
            <a:endParaRPr lang="et-EE" sz="2000" b="1" dirty="0"/>
          </a:p>
        </p:txBody>
      </p:sp>
      <p:pic>
        <p:nvPicPr>
          <p:cNvPr id="10" name="Pilt 9" descr="laulupid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23928" y="2348880"/>
            <a:ext cx="4854925" cy="1896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lt 8" descr="DSC_2332_065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924944"/>
            <a:ext cx="7812360" cy="4064091"/>
          </a:xfrm>
          <a:prstGeom prst="rect">
            <a:avLst/>
          </a:prstGeom>
        </p:spPr>
      </p:pic>
      <p:pic>
        <p:nvPicPr>
          <p:cNvPr id="1026" name="Picture 2" descr="C:\Users\direktor\Desktop\Esitlus\kambja_valla_paiknemine_20101221_146541327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096000" cy="3895725"/>
          </a:xfrm>
          <a:prstGeom prst="rect">
            <a:avLst/>
          </a:prstGeom>
          <a:noFill/>
        </p:spPr>
      </p:pic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>
                <a:latin typeface="Brush Script Std" pitchFamily="66" charset="0"/>
              </a:rPr>
              <a:t>Where</a:t>
            </a:r>
            <a:r>
              <a:rPr lang="et-EE" dirty="0" smtClean="0">
                <a:latin typeface="Brush Script Std" pitchFamily="66" charset="0"/>
              </a:rPr>
              <a:t> </a:t>
            </a:r>
            <a:r>
              <a:rPr lang="et-EE" dirty="0" err="1" smtClean="0">
                <a:latin typeface="Brush Script Std" pitchFamily="66" charset="0"/>
              </a:rPr>
              <a:t>do</a:t>
            </a:r>
            <a:r>
              <a:rPr lang="et-EE" dirty="0" smtClean="0">
                <a:latin typeface="Brush Script Std" pitchFamily="66" charset="0"/>
              </a:rPr>
              <a:t> </a:t>
            </a:r>
            <a:r>
              <a:rPr lang="et-EE" dirty="0" err="1" smtClean="0">
                <a:latin typeface="Brush Script Std" pitchFamily="66" charset="0"/>
              </a:rPr>
              <a:t>we</a:t>
            </a:r>
            <a:r>
              <a:rPr lang="et-EE" dirty="0" smtClean="0">
                <a:latin typeface="Brush Script Std" pitchFamily="66" charset="0"/>
              </a:rPr>
              <a:t> </a:t>
            </a:r>
            <a:r>
              <a:rPr lang="et-EE" dirty="0" err="1" smtClean="0">
                <a:latin typeface="Brush Script Std" pitchFamily="66" charset="0"/>
              </a:rPr>
              <a:t>live</a:t>
            </a:r>
            <a:r>
              <a:rPr lang="et-EE" dirty="0" smtClean="0">
                <a:latin typeface="Brush Script Std" pitchFamily="66" charset="0"/>
              </a:rPr>
              <a:t>?</a:t>
            </a:r>
            <a:endParaRPr lang="et-EE" dirty="0">
              <a:latin typeface="Brush Script Std" pitchFamily="66" charset="0"/>
            </a:endParaRPr>
          </a:p>
        </p:txBody>
      </p:sp>
      <p:pic>
        <p:nvPicPr>
          <p:cNvPr id="1027" name="Picture 3" descr="C:\Users\direktor\Desktop\Esitlus\Kambja_valla_vap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88640"/>
            <a:ext cx="1689100" cy="2159000"/>
          </a:xfrm>
          <a:prstGeom prst="rect">
            <a:avLst/>
          </a:prstGeom>
          <a:noFill/>
        </p:spPr>
      </p:pic>
      <p:cxnSp>
        <p:nvCxnSpPr>
          <p:cNvPr id="11" name="Sirge noolkonnektor 10"/>
          <p:cNvCxnSpPr/>
          <p:nvPr/>
        </p:nvCxnSpPr>
        <p:spPr>
          <a:xfrm>
            <a:off x="4211960" y="1916832"/>
            <a:ext cx="432048" cy="64807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u kohatäide 3" descr="DSC_6224 (2)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04775"/>
            <a:ext cx="9170988" cy="6753225"/>
          </a:xfrm>
        </p:spPr>
      </p:pic>
      <p:sp>
        <p:nvSpPr>
          <p:cNvPr id="5" name="TextBox 4"/>
          <p:cNvSpPr txBox="1"/>
          <p:nvPr/>
        </p:nvSpPr>
        <p:spPr>
          <a:xfrm>
            <a:off x="0" y="5042118"/>
            <a:ext cx="48600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dirty="0" smtClean="0">
                <a:solidFill>
                  <a:schemeClr val="bg1"/>
                </a:solidFill>
                <a:latin typeface="Comic Sans MS" pitchFamily="66" charset="0"/>
              </a:rPr>
              <a:t>18 </a:t>
            </a:r>
            <a:r>
              <a:rPr lang="et-EE" sz="2800" dirty="0" err="1" smtClean="0">
                <a:solidFill>
                  <a:schemeClr val="bg1"/>
                </a:solidFill>
                <a:latin typeface="Comic Sans MS" pitchFamily="66" charset="0"/>
              </a:rPr>
              <a:t>pupils</a:t>
            </a:r>
            <a:r>
              <a:rPr lang="et-EE" sz="2800" dirty="0" smtClean="0">
                <a:solidFill>
                  <a:schemeClr val="bg1"/>
                </a:solidFill>
                <a:latin typeface="Comic Sans MS" pitchFamily="66" charset="0"/>
              </a:rPr>
              <a:t> /</a:t>
            </a:r>
            <a:r>
              <a:rPr lang="et-EE" sz="2800" dirty="0" err="1" smtClean="0">
                <a:solidFill>
                  <a:schemeClr val="bg1"/>
                </a:solidFill>
                <a:latin typeface="Comic Sans MS" pitchFamily="66" charset="0"/>
              </a:rPr>
              <a:t>age</a:t>
            </a:r>
            <a:r>
              <a:rPr lang="et-EE" sz="2800" dirty="0" smtClean="0">
                <a:solidFill>
                  <a:schemeClr val="bg1"/>
                </a:solidFill>
                <a:latin typeface="Comic Sans MS" pitchFamily="66" charset="0"/>
              </a:rPr>
              <a:t> 7-11 </a:t>
            </a:r>
          </a:p>
          <a:p>
            <a:r>
              <a:rPr lang="et-EE" sz="2800" dirty="0" err="1" smtClean="0">
                <a:solidFill>
                  <a:schemeClr val="bg1"/>
                </a:solidFill>
                <a:latin typeface="Comic Sans MS" pitchFamily="66" charset="0"/>
              </a:rPr>
              <a:t>two</a:t>
            </a:r>
            <a:r>
              <a:rPr lang="et-EE" sz="28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t-EE" sz="2800" dirty="0" err="1" smtClean="0">
                <a:solidFill>
                  <a:schemeClr val="bg1"/>
                </a:solidFill>
                <a:latin typeface="Comic Sans MS" pitchFamily="66" charset="0"/>
              </a:rPr>
              <a:t>classrooms</a:t>
            </a:r>
            <a:r>
              <a:rPr lang="et-EE" sz="28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  <a:p>
            <a:r>
              <a:rPr lang="et-EE" sz="2800" dirty="0" smtClean="0">
                <a:solidFill>
                  <a:schemeClr val="bg1"/>
                </a:solidFill>
                <a:latin typeface="Comic Sans MS" pitchFamily="66" charset="0"/>
              </a:rPr>
              <a:t>2 </a:t>
            </a:r>
            <a:r>
              <a:rPr lang="et-EE" sz="2800" dirty="0" err="1" smtClean="0">
                <a:solidFill>
                  <a:schemeClr val="bg1"/>
                </a:solidFill>
                <a:latin typeface="Comic Sans MS" pitchFamily="66" charset="0"/>
              </a:rPr>
              <a:t>classteachers</a:t>
            </a:r>
            <a:endParaRPr lang="et-EE" sz="28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t-EE" sz="2800" dirty="0" smtClean="0">
                <a:solidFill>
                  <a:schemeClr val="bg1"/>
                </a:solidFill>
                <a:latin typeface="Comic Sans MS" pitchFamily="66" charset="0"/>
              </a:rPr>
              <a:t>1 </a:t>
            </a:r>
            <a:r>
              <a:rPr lang="et-EE" sz="2800" dirty="0" err="1" smtClean="0">
                <a:solidFill>
                  <a:schemeClr val="bg1"/>
                </a:solidFill>
                <a:latin typeface="Comic Sans MS" pitchFamily="66" charset="0"/>
              </a:rPr>
              <a:t>music</a:t>
            </a:r>
            <a:r>
              <a:rPr lang="et-EE" sz="28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t-EE" sz="2800" dirty="0" err="1" smtClean="0">
                <a:solidFill>
                  <a:schemeClr val="bg1"/>
                </a:solidFill>
                <a:latin typeface="Comic Sans MS" pitchFamily="66" charset="0"/>
              </a:rPr>
              <a:t>teacher</a:t>
            </a:r>
            <a:endParaRPr lang="et-EE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88640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 err="1" smtClean="0">
                <a:latin typeface="Brush Script Std" pitchFamily="66" charset="0"/>
              </a:rPr>
              <a:t>Beside</a:t>
            </a:r>
            <a:r>
              <a:rPr lang="et-EE" sz="2400" dirty="0" smtClean="0">
                <a:latin typeface="Brush Script Std" pitchFamily="66" charset="0"/>
              </a:rPr>
              <a:t> </a:t>
            </a:r>
            <a:r>
              <a:rPr lang="et-EE" sz="2400" dirty="0" err="1" smtClean="0">
                <a:latin typeface="Brush Script Std" pitchFamily="66" charset="0"/>
              </a:rPr>
              <a:t>of</a:t>
            </a:r>
            <a:r>
              <a:rPr lang="et-EE" sz="2400" dirty="0" smtClean="0">
                <a:latin typeface="Brush Script Std" pitchFamily="66" charset="0"/>
              </a:rPr>
              <a:t> </a:t>
            </a:r>
            <a:r>
              <a:rPr lang="et-EE" sz="2400" dirty="0" err="1" smtClean="0">
                <a:latin typeface="Brush Script Std" pitchFamily="66" charset="0"/>
              </a:rPr>
              <a:t>the</a:t>
            </a:r>
            <a:r>
              <a:rPr lang="et-EE" sz="2400" dirty="0" smtClean="0">
                <a:latin typeface="Brush Script Std" pitchFamily="66" charset="0"/>
              </a:rPr>
              <a:t> </a:t>
            </a:r>
            <a:r>
              <a:rPr lang="et-EE" sz="2400" dirty="0" err="1" smtClean="0">
                <a:latin typeface="Brush Script Std" pitchFamily="66" charset="0"/>
              </a:rPr>
              <a:t>traditional</a:t>
            </a:r>
            <a:r>
              <a:rPr lang="et-EE" sz="2400" dirty="0" smtClean="0">
                <a:latin typeface="Brush Script Std" pitchFamily="66" charset="0"/>
              </a:rPr>
              <a:t> </a:t>
            </a:r>
            <a:r>
              <a:rPr lang="et-EE" sz="2400" dirty="0" err="1" smtClean="0">
                <a:latin typeface="Brush Script Std" pitchFamily="66" charset="0"/>
              </a:rPr>
              <a:t>learning</a:t>
            </a:r>
            <a:r>
              <a:rPr lang="et-EE" sz="2400" dirty="0" smtClean="0">
                <a:latin typeface="Brush Script Std" pitchFamily="66" charset="0"/>
              </a:rPr>
              <a:t> </a:t>
            </a:r>
            <a:r>
              <a:rPr lang="et-EE" sz="2400" dirty="0" err="1" smtClean="0">
                <a:latin typeface="Brush Script Std" pitchFamily="66" charset="0"/>
              </a:rPr>
              <a:t>we</a:t>
            </a:r>
            <a:r>
              <a:rPr lang="et-EE" sz="2400" dirty="0" smtClean="0">
                <a:latin typeface="Brush Script Std" pitchFamily="66" charset="0"/>
              </a:rPr>
              <a:t> </a:t>
            </a:r>
            <a:r>
              <a:rPr lang="et-EE" sz="2400" dirty="0" err="1" smtClean="0">
                <a:latin typeface="Brush Script Std" pitchFamily="66" charset="0"/>
              </a:rPr>
              <a:t>make</a:t>
            </a:r>
            <a:r>
              <a:rPr lang="et-EE" sz="2400" dirty="0" smtClean="0">
                <a:latin typeface="Brush Script Std" pitchFamily="66" charset="0"/>
              </a:rPr>
              <a:t> </a:t>
            </a:r>
            <a:r>
              <a:rPr lang="et-EE" sz="2400" dirty="0" err="1" smtClean="0">
                <a:latin typeface="Brush Script Std" pitchFamily="66" charset="0"/>
              </a:rPr>
              <a:t>outdoor</a:t>
            </a:r>
            <a:r>
              <a:rPr lang="et-EE" sz="2400" dirty="0" smtClean="0">
                <a:latin typeface="Brush Script Std" pitchFamily="66" charset="0"/>
              </a:rPr>
              <a:t> </a:t>
            </a:r>
            <a:r>
              <a:rPr lang="et-EE" sz="2400" dirty="0" err="1" smtClean="0">
                <a:latin typeface="Brush Script Std" pitchFamily="66" charset="0"/>
              </a:rPr>
              <a:t>lerning</a:t>
            </a:r>
            <a:r>
              <a:rPr lang="et-EE" sz="2400" dirty="0" smtClean="0">
                <a:latin typeface="Brush Script Std" pitchFamily="66" charset="0"/>
              </a:rPr>
              <a:t>.</a:t>
            </a:r>
            <a:endParaRPr lang="et-EE" sz="2400" dirty="0">
              <a:latin typeface="Brush Script Std" pitchFamily="66" charset="0"/>
            </a:endParaRPr>
          </a:p>
        </p:txBody>
      </p:sp>
      <p:pic>
        <p:nvPicPr>
          <p:cNvPr id="3" name="Pilt 2" descr="_IGP10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9504" y="908720"/>
            <a:ext cx="4464496" cy="2957004"/>
          </a:xfrm>
          <a:prstGeom prst="rect">
            <a:avLst/>
          </a:prstGeom>
        </p:spPr>
      </p:pic>
      <p:pic>
        <p:nvPicPr>
          <p:cNvPr id="6" name="Pilt 5" descr="_DSC44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0151" y="3933056"/>
            <a:ext cx="4403849" cy="2924944"/>
          </a:xfrm>
          <a:prstGeom prst="rect">
            <a:avLst/>
          </a:prstGeom>
        </p:spPr>
      </p:pic>
      <p:pic>
        <p:nvPicPr>
          <p:cNvPr id="7" name="Pilt 6" descr="IMG_03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178" y="914674"/>
            <a:ext cx="4062822" cy="2946374"/>
          </a:xfrm>
          <a:prstGeom prst="rect">
            <a:avLst/>
          </a:prstGeom>
        </p:spPr>
      </p:pic>
      <p:pic>
        <p:nvPicPr>
          <p:cNvPr id="8" name="Pilt 7" descr="DSC_05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3" y="4005064"/>
            <a:ext cx="4115401" cy="273630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292</Words>
  <Application>Microsoft Office PowerPoint</Application>
  <PresentationFormat>Ekraaniseanss (4:3)</PresentationFormat>
  <Paragraphs>49</Paragraphs>
  <Slides>14</Slides>
  <Notes>0</Notes>
  <HiddenSlides>0</HiddenSlides>
  <MMClips>0</MMClips>
  <ScaleCrop>false</ScaleCrop>
  <HeadingPairs>
    <vt:vector size="4" baseType="variant">
      <vt:variant>
        <vt:lpstr>Kujundus</vt:lpstr>
      </vt:variant>
      <vt:variant>
        <vt:i4>1</vt:i4>
      </vt:variant>
      <vt:variant>
        <vt:lpstr>Slaiditiitlid</vt:lpstr>
      </vt:variant>
      <vt:variant>
        <vt:i4>14</vt:i4>
      </vt:variant>
    </vt:vector>
  </HeadingPairs>
  <TitlesOfParts>
    <vt:vector size="15" baseType="lpstr">
      <vt:lpstr>Office'i kujundus</vt:lpstr>
      <vt:lpstr>Unipiha Primary School Estonia</vt:lpstr>
      <vt:lpstr>Shortly about or country</vt:lpstr>
      <vt:lpstr>Slaid 3</vt:lpstr>
      <vt:lpstr>Slaid 4</vt:lpstr>
      <vt:lpstr>Slaid 5</vt:lpstr>
      <vt:lpstr>Slaid 6</vt:lpstr>
      <vt:lpstr>Where do we live?</vt:lpstr>
      <vt:lpstr>Slaid 8</vt:lpstr>
      <vt:lpstr>Slaid 9</vt:lpstr>
      <vt:lpstr>Slaid 10</vt:lpstr>
      <vt:lpstr>Slaid 11</vt:lpstr>
      <vt:lpstr>Slaid 12</vt:lpstr>
      <vt:lpstr>Slaid 13</vt:lpstr>
      <vt:lpstr>Slaid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Unipiha Primary School Estonia</dc:title>
  <dc:creator>direktor</dc:creator>
  <cp:lastModifiedBy>direktor</cp:lastModifiedBy>
  <cp:revision>126</cp:revision>
  <dcterms:created xsi:type="dcterms:W3CDTF">2016-01-06T16:38:08Z</dcterms:created>
  <dcterms:modified xsi:type="dcterms:W3CDTF">2016-01-10T16:48:33Z</dcterms:modified>
</cp:coreProperties>
</file>